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76DE0-7969-4A7E-B763-12BDC99D4849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F3A87-FCF3-4D23-88A6-65AA19E81F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17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F3A87-FCF3-4D23-88A6-65AA19E81FB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827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F3A87-FCF3-4D23-88A6-65AA19E81FB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55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8C608-8157-4C6A-826A-D4E006AD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F7FF536-0744-4183-9A3E-A65F7B387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602A6D-F81F-4511-B17D-3A89F7FD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0C9EEA-243E-477D-8438-8016CCBC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3E4897-0CE0-41BF-A9F2-419D19BD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4763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887D7-FCF9-4F7F-9E70-75E0B47B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FA79478-24C2-44B0-BD96-14FABB9F3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212224-5C77-4B43-B3DD-B37F2458F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B0F239-DE36-478B-8BAB-BDD34244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275AF7-A942-4FFF-AF6F-9179D57D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572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49F7AE0-3120-41C6-9D42-BCE72AA62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4854637-2D19-4F96-BA15-C113C2B8E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B55971E-DAB3-4103-A85F-F0DEEAB8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EB64818-700F-4DB3-B835-00BE1C28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56BA2E-F690-4E57-9E9A-215AF110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68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69E07-3CB7-41B2-A544-66920EEC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B03C76-8EF4-43B2-9525-F05E99E24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D04629-D6E4-4572-A69A-C8DF9B47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2B0235-17D0-488D-A89B-860BAE568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395EEE-A9B2-4F44-964A-1EAC1FE6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45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9B7-FCAB-4A0F-857D-18616C47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57B373-D3B4-4B19-9E95-C9D48CD39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E912AC0-991F-4EC2-AFF3-6BE3A6A47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B895E6-F17B-44FB-992D-54416016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0F709-90B7-45E6-8258-B381B87F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493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0C834-16FF-449D-A5B6-599A5A88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DFBE68-0545-4690-9B0E-7F2B4ADAF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6A9563D-2A0D-423D-AE9D-2A33454FF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98B7962-187E-4500-9D1C-7303ED77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68148F-871B-4BC6-9405-2CCDC6EC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F31585-A333-4EFB-9547-84D4E292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946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15275-E30C-4FC1-B658-053AA58A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4C41D7-FAB9-459B-9FAB-87F9C7515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0C014D1-1122-497C-BAD3-CE8CE991D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94CA61F-D7FA-4808-9184-4CFAE8347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839746B-A8A7-40D4-8410-AC508A585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D92C4B7-F730-4421-B7C6-FAB0F772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FC844B6-464D-4F91-B1D2-90ACFA46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A063AB-E22D-46E9-BE32-436A0AFD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51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CFFF7-9102-48DB-B24B-465122DF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EBFC448-E411-4BD3-9E34-927F6ED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6DC906D-0179-4ECE-9574-9FED216F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591247-7A69-414A-8C94-45D550F2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018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CDCF460-B8A4-4000-B4AF-C5AB6AE4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DD1544-47AA-43EC-9F57-19E22BFC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B76A05-73FF-462E-B022-E3679A63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30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733B6-701F-438D-938A-006A7EBB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5ED886-90FF-4B23-9A8A-246549CF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5C1545-6D2E-4EFF-BF62-90F61B16B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B0B6071-351D-4615-B513-2BF37DBF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9E8448-F2CA-4DF5-8940-605D192B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0B79E7D-61A6-4BC5-958A-673CAE4F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79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D3601-6FC1-4D44-98AF-A2E19320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1DC513-BEDE-44C8-A3DD-4D4640D8F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68F16AC-0248-4548-83E3-9C0D45AEE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31C86B8-8497-45EA-B27F-2F187471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5AB530-9698-4A4D-A669-C079194A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4D0C622-8F51-497A-8566-35C4D9AE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542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9A547E9-C1DA-4EA5-9739-CA49D184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70F8BE-3A36-4D99-801C-5672A000C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A0CB2E-17F6-4BA8-B4AD-A4F9D99C2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EAA8A-52F9-4D04-A7DB-83B039B43256}" type="datetimeFigureOut">
              <a:rPr lang="nl-NL" smtClean="0"/>
              <a:t>27-6-2017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C08013-5248-4F21-BE92-20A698B7B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F47F17-0004-47EB-806E-CA69B9BA6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310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erelateerde afbeelding">
            <a:extLst>
              <a:ext uri="{FF2B5EF4-FFF2-40B4-BE49-F238E27FC236}">
                <a16:creationId xmlns:a16="http://schemas.microsoft.com/office/drawing/2014/main" id="{433B4776-DFDF-442A-991D-E48E53083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4" t="87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2035AA85-15AA-4C08-B331-E209B7CD6099}"/>
              </a:ext>
            </a:extLst>
          </p:cNvPr>
          <p:cNvSpPr txBox="1"/>
          <p:nvPr/>
        </p:nvSpPr>
        <p:spPr>
          <a:xfrm>
            <a:off x="284086" y="4944861"/>
            <a:ext cx="5384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English </a:t>
            </a:r>
            <a:r>
              <a:rPr lang="nl-NL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nl-NL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6560729-12B2-4B7C-9BF6-0A3E09D1CE48}"/>
              </a:ext>
            </a:extLst>
          </p:cNvPr>
          <p:cNvSpPr txBox="1"/>
          <p:nvPr/>
        </p:nvSpPr>
        <p:spPr>
          <a:xfrm>
            <a:off x="284086" y="5775858"/>
            <a:ext cx="440415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NL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X-</a:t>
            </a:r>
            <a:r>
              <a:rPr lang="nl-NL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factory</a:t>
            </a:r>
            <a:r>
              <a:rPr lang="nl-NL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nl-NL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nl-NL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Soraya Timmers</a:t>
            </a:r>
          </a:p>
        </p:txBody>
      </p:sp>
    </p:spTree>
    <p:extLst>
      <p:ext uri="{BB962C8B-B14F-4D97-AF65-F5344CB8AC3E}">
        <p14:creationId xmlns:p14="http://schemas.microsoft.com/office/powerpoint/2010/main" val="183503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50" name="Picture 2" descr="Afbeeldingsresultaat voor fantasy mushrooms">
            <a:extLst>
              <a:ext uri="{FF2B5EF4-FFF2-40B4-BE49-F238E27FC236}">
                <a16:creationId xmlns:a16="http://schemas.microsoft.com/office/drawing/2014/main" id="{C4EC0E97-ADBF-4FD9-996D-B6E0AE848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Freeform 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80" name="Straight Connector 7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3DF8BAD6-861F-4601-87A5-A508D5FBF61F}"/>
              </a:ext>
            </a:extLst>
          </p:cNvPr>
          <p:cNvSpPr txBox="1"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The index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CE1F2B2-08C9-4013-A0D5-0CD5D87A2695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project</a:t>
            </a:r>
          </a:p>
          <a:p>
            <a:pPr marL="28575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X-factory</a:t>
            </a:r>
          </a:p>
          <a:p>
            <a:pPr marL="28575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weapon scène</a:t>
            </a:r>
          </a:p>
          <a:p>
            <a:pPr marL="28575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concept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product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Business plan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Logo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3D models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scène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process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388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fbeeldingsresultaat voor fantasy mushrooms hd">
            <a:extLst>
              <a:ext uri="{FF2B5EF4-FFF2-40B4-BE49-F238E27FC236}">
                <a16:creationId xmlns:a16="http://schemas.microsoft.com/office/drawing/2014/main" id="{43FCEBF4-5599-41F3-9DDC-0E29309FC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4514E19-0207-4DF5-8AA9-B85B04A5A63A}"/>
              </a:ext>
            </a:extLst>
          </p:cNvPr>
          <p:cNvSpPr txBox="1"/>
          <p:nvPr/>
        </p:nvSpPr>
        <p:spPr>
          <a:xfrm>
            <a:off x="346230" y="115410"/>
            <a:ext cx="2594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Project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9D2D446-9F7B-46B2-B921-B78547297C60}"/>
              </a:ext>
            </a:extLst>
          </p:cNvPr>
          <p:cNvSpPr txBox="1"/>
          <p:nvPr/>
        </p:nvSpPr>
        <p:spPr>
          <a:xfrm>
            <a:off x="346230" y="823296"/>
            <a:ext cx="14605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NL" b="1" dirty="0">
                <a:ln/>
                <a:solidFill>
                  <a:schemeClr val="bg1"/>
                </a:solidFill>
              </a:rPr>
              <a:t>The X-</a:t>
            </a:r>
            <a:r>
              <a:rPr lang="nl-NL" b="1" dirty="0" err="1">
                <a:ln/>
                <a:solidFill>
                  <a:schemeClr val="bg1"/>
                </a:solidFill>
              </a:rPr>
              <a:t>factory</a:t>
            </a:r>
            <a:endParaRPr lang="nl-NL" b="1" dirty="0">
              <a:ln/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F57C25-E883-4D73-B11A-C29A57CBA627}"/>
              </a:ext>
            </a:extLst>
          </p:cNvPr>
          <p:cNvSpPr txBox="1"/>
          <p:nvPr/>
        </p:nvSpPr>
        <p:spPr>
          <a:xfrm>
            <a:off x="346230" y="1192628"/>
            <a:ext cx="5402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NG-ON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Purpose</a:t>
            </a:r>
            <a:r>
              <a:rPr lang="nl-NL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 err="1">
                <a:solidFill>
                  <a:schemeClr val="bg1"/>
                </a:solidFill>
              </a:rPr>
              <a:t>increase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drive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achieve</a:t>
            </a:r>
            <a:r>
              <a:rPr lang="nl-NL" dirty="0">
                <a:solidFill>
                  <a:schemeClr val="bg1"/>
                </a:solidFill>
              </a:rPr>
              <a:t> achievements in games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D03B8C6-1747-4672-B1E8-09F320CA9259}"/>
              </a:ext>
            </a:extLst>
          </p:cNvPr>
          <p:cNvSpPr txBox="1"/>
          <p:nvPr/>
        </p:nvSpPr>
        <p:spPr>
          <a:xfrm>
            <a:off x="346230" y="2577623"/>
            <a:ext cx="195418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NL" b="1" dirty="0">
                <a:ln/>
                <a:solidFill>
                  <a:schemeClr val="bg1"/>
                </a:solidFill>
              </a:rPr>
              <a:t>The </a:t>
            </a:r>
            <a:r>
              <a:rPr lang="nl-NL" b="1" dirty="0" err="1">
                <a:ln/>
                <a:solidFill>
                  <a:schemeClr val="bg1"/>
                </a:solidFill>
              </a:rPr>
              <a:t>weapon</a:t>
            </a:r>
            <a:r>
              <a:rPr lang="nl-NL" b="1" dirty="0">
                <a:ln/>
                <a:solidFill>
                  <a:schemeClr val="bg1"/>
                </a:solidFill>
              </a:rPr>
              <a:t> scène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490041B-A93A-4711-ADAD-530EAB15C519}"/>
              </a:ext>
            </a:extLst>
          </p:cNvPr>
          <p:cNvSpPr txBox="1"/>
          <p:nvPr/>
        </p:nvSpPr>
        <p:spPr>
          <a:xfrm>
            <a:off x="346230" y="2946955"/>
            <a:ext cx="5616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Weapon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Purpose</a:t>
            </a:r>
            <a:r>
              <a:rPr lang="nl-NL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increase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drive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achieve</a:t>
            </a:r>
            <a:r>
              <a:rPr lang="nl-NL" dirty="0">
                <a:solidFill>
                  <a:schemeClr val="bg1"/>
                </a:solidFill>
              </a:rPr>
              <a:t> achievements in games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49F1011-BE25-4ABC-A8CF-ED1771EDA591}"/>
              </a:ext>
            </a:extLst>
          </p:cNvPr>
          <p:cNvSpPr txBox="1"/>
          <p:nvPr/>
        </p:nvSpPr>
        <p:spPr>
          <a:xfrm>
            <a:off x="346230" y="4259033"/>
            <a:ext cx="134639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NL" b="1" dirty="0">
                <a:ln/>
                <a:solidFill>
                  <a:schemeClr val="bg1"/>
                </a:solidFill>
              </a:rPr>
              <a:t>The concept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5B62302-B9C7-419F-B7D3-1593B5A94B17}"/>
              </a:ext>
            </a:extLst>
          </p:cNvPr>
          <p:cNvSpPr txBox="1"/>
          <p:nvPr/>
        </p:nvSpPr>
        <p:spPr>
          <a:xfrm>
            <a:off x="346230" y="4628365"/>
            <a:ext cx="33332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Hope &amp; </a:t>
            </a:r>
            <a:r>
              <a:rPr lang="nl-NL" dirty="0" err="1">
                <a:solidFill>
                  <a:schemeClr val="bg1"/>
                </a:solidFill>
              </a:rPr>
              <a:t>Despair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Mushrooms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The </a:t>
            </a:r>
            <a:r>
              <a:rPr lang="nl-NL" dirty="0" err="1">
                <a:solidFill>
                  <a:schemeClr val="bg1"/>
                </a:solidFill>
              </a:rPr>
              <a:t>style</a:t>
            </a:r>
            <a:r>
              <a:rPr lang="nl-NL" dirty="0">
                <a:solidFill>
                  <a:schemeClr val="bg1"/>
                </a:solidFill>
              </a:rPr>
              <a:t> guide: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>
                <a:solidFill>
                  <a:schemeClr val="bg1"/>
                </a:solidFill>
              </a:rPr>
              <a:t>Visual </a:t>
            </a:r>
            <a:r>
              <a:rPr lang="nl-NL" dirty="0" err="1">
                <a:solidFill>
                  <a:schemeClr val="bg1"/>
                </a:solidFill>
              </a:rPr>
              <a:t>references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sketches</a:t>
            </a:r>
          </a:p>
        </p:txBody>
      </p:sp>
    </p:spTree>
    <p:extLst>
      <p:ext uri="{BB962C8B-B14F-4D97-AF65-F5344CB8AC3E}">
        <p14:creationId xmlns:p14="http://schemas.microsoft.com/office/powerpoint/2010/main" val="78777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Afbeeldingsresultaat voor fantasy mushroom">
            <a:extLst>
              <a:ext uri="{FF2B5EF4-FFF2-40B4-BE49-F238E27FC236}">
                <a16:creationId xmlns:a16="http://schemas.microsoft.com/office/drawing/2014/main" id="{531C2D3F-2F84-4842-997A-F1E46E081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1" b="815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71D923A-28C2-4854-91BD-739C6753BAB2}"/>
              </a:ext>
            </a:extLst>
          </p:cNvPr>
          <p:cNvSpPr txBox="1"/>
          <p:nvPr/>
        </p:nvSpPr>
        <p:spPr>
          <a:xfrm>
            <a:off x="346230" y="115410"/>
            <a:ext cx="275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product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10826A0-C167-49F5-A0CD-4E9CDAB6A1B6}"/>
              </a:ext>
            </a:extLst>
          </p:cNvPr>
          <p:cNvSpPr txBox="1"/>
          <p:nvPr/>
        </p:nvSpPr>
        <p:spPr>
          <a:xfrm>
            <a:off x="346230" y="823296"/>
            <a:ext cx="24254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business plan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>
                <a:solidFill>
                  <a:schemeClr val="bg1"/>
                </a:solidFill>
              </a:rPr>
              <a:t>Mission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vision</a:t>
            </a:r>
            <a:endParaRPr lang="nl-NL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</a:rPr>
              <a:t>Target </a:t>
            </a:r>
            <a:r>
              <a:rPr lang="nl-NL" dirty="0" err="1">
                <a:solidFill>
                  <a:schemeClr val="bg1"/>
                </a:solidFill>
              </a:rPr>
              <a:t>audience</a:t>
            </a:r>
            <a:endParaRPr lang="nl-NL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</a:rPr>
              <a:t>Products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 err="1">
                <a:solidFill>
                  <a:schemeClr val="bg1"/>
                </a:solidFill>
              </a:rPr>
              <a:t>Core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values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 err="1">
                <a:solidFill>
                  <a:schemeClr val="bg1"/>
                </a:solidFill>
              </a:rPr>
              <a:t>Division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tasks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6B6A2E5-2591-4ABB-B7BA-4061586AF538}"/>
              </a:ext>
            </a:extLst>
          </p:cNvPr>
          <p:cNvSpPr txBox="1"/>
          <p:nvPr/>
        </p:nvSpPr>
        <p:spPr>
          <a:xfrm>
            <a:off x="346230" y="249823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Logo</a:t>
            </a:r>
          </a:p>
        </p:txBody>
      </p:sp>
      <p:pic>
        <p:nvPicPr>
          <p:cNvPr id="12" name="Afbeelding 11" descr="C:\Users\soso-tje\AppData\Local\Microsoft\Windows\INetCacheContent.Word\logo.png">
            <a:extLst>
              <a:ext uri="{FF2B5EF4-FFF2-40B4-BE49-F238E27FC236}">
                <a16:creationId xmlns:a16="http://schemas.microsoft.com/office/drawing/2014/main" id="{971617CD-877A-4C95-BBB6-F83401F0FE1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19056" r="3871" b="10451"/>
          <a:stretch/>
        </p:blipFill>
        <p:spPr bwMode="auto">
          <a:xfrm>
            <a:off x="346230" y="2867569"/>
            <a:ext cx="2251969" cy="11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33ECDE7-2EF0-4DEC-B843-8238C647EC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38" t="27599" r="42185" b="6408"/>
          <a:stretch/>
        </p:blipFill>
        <p:spPr>
          <a:xfrm>
            <a:off x="10173810" y="2931040"/>
            <a:ext cx="2018190" cy="3926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3C55BE3-C3B1-4691-A86D-F92A23F8DF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06" t="10227" b="5631"/>
          <a:stretch/>
        </p:blipFill>
        <p:spPr>
          <a:xfrm>
            <a:off x="5282879" y="3971403"/>
            <a:ext cx="4890932" cy="2886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B312528-7B11-4474-8B9D-5F4041EBD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11" t="10561" r="22596" b="31353"/>
          <a:stretch/>
        </p:blipFill>
        <p:spPr>
          <a:xfrm>
            <a:off x="0" y="3971403"/>
            <a:ext cx="5395669" cy="2886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244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fbeeldingsresultaat voor fantasy mushroom">
            <a:extLst>
              <a:ext uri="{FF2B5EF4-FFF2-40B4-BE49-F238E27FC236}">
                <a16:creationId xmlns:a16="http://schemas.microsoft.com/office/drawing/2014/main" id="{01EC8B23-0ED6-4743-B408-8CA4889F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CD65F42-2ED9-4986-840C-FADF8B21AD60}"/>
              </a:ext>
            </a:extLst>
          </p:cNvPr>
          <p:cNvSpPr txBox="1"/>
          <p:nvPr/>
        </p:nvSpPr>
        <p:spPr>
          <a:xfrm>
            <a:off x="346230" y="115410"/>
            <a:ext cx="2493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proces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CA71A84-3B0C-4876-8115-9C1400F68F99}"/>
              </a:ext>
            </a:extLst>
          </p:cNvPr>
          <p:cNvSpPr txBox="1"/>
          <p:nvPr/>
        </p:nvSpPr>
        <p:spPr>
          <a:xfrm>
            <a:off x="346230" y="1192628"/>
            <a:ext cx="1984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Rough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Good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collaboration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Bad </a:t>
            </a:r>
            <a:r>
              <a:rPr lang="nl-NL" dirty="0" err="1">
                <a:solidFill>
                  <a:schemeClr val="bg1"/>
                </a:solidFill>
              </a:rPr>
              <a:t>results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4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Gerelateerde afbeelding">
            <a:extLst>
              <a:ext uri="{FF2B5EF4-FFF2-40B4-BE49-F238E27FC236}">
                <a16:creationId xmlns:a16="http://schemas.microsoft.com/office/drawing/2014/main" id="{3B82920E-F3FE-4A32-BDFE-84404C04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568F8B6-5B03-4626-8FB8-C62CB0289EA4}"/>
              </a:ext>
            </a:extLst>
          </p:cNvPr>
          <p:cNvSpPr txBox="1"/>
          <p:nvPr/>
        </p:nvSpPr>
        <p:spPr>
          <a:xfrm>
            <a:off x="4930135" y="572610"/>
            <a:ext cx="2331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endParaRPr lang="nl-NL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05946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102</Words>
  <Application>Microsoft Office PowerPoint</Application>
  <PresentationFormat>Breedbeeld</PresentationFormat>
  <Paragraphs>52</Paragraphs>
  <Slides>6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soso-tje</dc:creator>
  <cp:lastModifiedBy>soso-tje</cp:lastModifiedBy>
  <cp:revision>15</cp:revision>
  <dcterms:created xsi:type="dcterms:W3CDTF">2017-06-19T07:12:21Z</dcterms:created>
  <dcterms:modified xsi:type="dcterms:W3CDTF">2017-06-27T10:51:47Z</dcterms:modified>
</cp:coreProperties>
</file>